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304"/>
  </p:normalViewPr>
  <p:slideViewPr>
    <p:cSldViewPr snapToGrid="0" snapToObjects="1">
      <p:cViewPr varScale="1">
        <p:scale>
          <a:sx n="75" d="100"/>
          <a:sy n="75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FE5B43-0E61-8D4B-B27C-377EA9755F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2D4E97-0CF5-444F-B7D9-971F1A08CD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ABC2B3-5DC1-1540-919C-20825E6F0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9681F4-F7DF-0E45-9483-CA629DCDB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FCDECF-444B-D642-8465-8B5D473C3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6555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5453BE-A78B-F14E-93CF-3D764F983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9723B9-08B8-D14E-B88E-418990C21A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ECC610-F92F-C64F-AF7C-028F985F6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BC3AA1-92CA-6642-BD6D-DDFB6746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BA3D18-2B47-EA46-9D00-A3EF8F5E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071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D8BD1E9-CA21-E24D-B1B8-5247614846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8E280E7-207F-9F4D-ABCC-2361EF82AD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F97189-4603-5342-81A2-A7F153D4E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2E717E-1FC3-7547-80A4-4A43305AC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7A19EF-86A6-5B4A-8F62-DC5AF4050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42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8F833F-809A-F144-BEFC-FF8D7DE8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412476-3A74-E245-B41C-690AF457E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189046-FF66-EC43-8642-44937AC84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551030-D0D6-C84A-B20C-66FA1F6F6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E2A79A-DA42-E140-8F9D-7B3E849AD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5583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93C80B-D5F6-8B4B-A74C-C094AA464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6CF2FF-267B-F541-BB83-9BDDC7A99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BE59DE-5C78-B241-AF86-64756DF01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030C5A-01EB-1240-8465-0F0EBDCC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F4C62C-7EB8-D349-B921-EB764265B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711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C199F1-EC49-8041-86B3-49E96B279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A761850-0432-544F-80B7-DCA36E8097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9D27B1-08B1-154D-BDC5-EB2F188D3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6159360-C135-F541-9884-A412F3A47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0DAF4C-30EE-6C44-AEDB-40C036827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557BA5-2483-594B-AF00-3B01E667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4216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185188-826E-0C45-AC26-BDEBA9089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B16A0A-7BBF-034D-AFCC-1AEBE97F9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9F621D9-272B-8142-AF67-5567C312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F5F8DD9-CFB3-B045-9D32-6513A83C3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868905-92F9-D74A-9E04-ADC4FE4949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823B205-CDAE-B04F-973F-1D99F1AB7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E239097-F01B-5447-A36F-A8B51D8DE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1F8932E-E55E-9347-BC3B-75700B367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0956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CFE2C9-0E6F-7242-893C-A3BB53056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6F7B6B0-8C46-7D47-AE0D-9ED4EE622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D9662F3-182A-794A-AC8B-3FBCF18F5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797D239-FF13-294D-B813-E5C83A02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5422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1EBA31A-9E1D-C64F-A570-7265F0638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DEBBEB7-6459-E54A-A37B-434467DD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489BEF6-8127-1C4A-8D6B-45382891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429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D7E05-9EEA-3A4C-9957-7FDD27896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E16C44-5D02-F94D-8843-2994E8765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7E28F6-A202-5240-B22D-A193F0DF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0FFA4A-3CA6-A94F-8CB5-882345F70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7F8D55-D595-4745-9B84-3417F7707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4B78E61-CBB9-2C42-A88D-4A441D80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208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DABF07-6918-9049-8BEB-E2A02E06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C5C65C-6C59-D045-8154-E50381EB63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EF49CA3-E355-CE4C-B921-23DF02D95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834B642-08B6-0340-ACA8-67917144F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6423A99-39CB-0A44-AA54-4AFD0B13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0762BB-9B52-594E-BA26-E4F79D6FF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362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2A05D6A-D17C-0A48-8C12-4608F7DD1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0102C9-2221-494A-8824-088EEFA85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38236F-2C53-3546-B93C-09E55A618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75C447-A88E-2645-B231-B3173CEE0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73CA3F-FC38-F642-8819-7FCC361B6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099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35C1BDA-8016-284B-A57A-44CC2D1B45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1596"/>
            <a:ext cx="9144000" cy="5266267"/>
          </a:xfrm>
        </p:spPr>
        <p:txBody>
          <a:bodyPr>
            <a:normAutofit fontScale="92500" lnSpcReduction="10000"/>
          </a:bodyPr>
          <a:lstStyle/>
          <a:p>
            <a:pPr algn="just"/>
            <a:endParaRPr lang="es-ES" sz="1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dirty="0"/>
              <a:t>René Caballero García, </a:t>
            </a:r>
            <a:r>
              <a:rPr lang="es-CL" b="1" dirty="0"/>
              <a:t>Director del Fondo de Solidaridad e Inversión Social FOSIS, Región de Valparaíso</a:t>
            </a:r>
            <a:r>
              <a:rPr lang="es-CL" dirty="0"/>
              <a:t>, lo invita cordialmente a la Ceremonia de Certificación del Programa Barrios en Acción, en el cual usted participó.</a:t>
            </a:r>
          </a:p>
          <a:p>
            <a:r>
              <a:rPr lang="es-CL" dirty="0"/>
              <a:t> </a:t>
            </a:r>
          </a:p>
          <a:p>
            <a:r>
              <a:rPr lang="es-CL" dirty="0"/>
              <a:t>El proyecto fue desarrollado y financiado por convenio entre la Subsecretaría de Prevención del Delito y  FOSIS y ejecutado por OCH Consultor E.I.R.L.</a:t>
            </a:r>
          </a:p>
          <a:p>
            <a:r>
              <a:rPr lang="es-CL" dirty="0"/>
              <a:t> </a:t>
            </a:r>
          </a:p>
          <a:p>
            <a:r>
              <a:rPr lang="es-CL" dirty="0"/>
              <a:t>Esta actividad, tendrá lugar el día 2 de junio de 2022, a las 18.30 horas, en el Club Alemán de Valparaíso, ubicado en Salvador Donoso 1337, en la comuna de Valparaíso.</a:t>
            </a:r>
          </a:p>
          <a:p>
            <a:r>
              <a:rPr lang="es-CL" dirty="0"/>
              <a:t> </a:t>
            </a:r>
          </a:p>
          <a:p>
            <a:r>
              <a:rPr lang="es-CL" dirty="0"/>
              <a:t>Esperamos contar con su valiosa asistencia.</a:t>
            </a:r>
          </a:p>
          <a:p>
            <a:r>
              <a:rPr lang="es-CL" b="1" i="1" dirty="0"/>
              <a:t> </a:t>
            </a:r>
            <a:endParaRPr lang="es-CL" dirty="0"/>
          </a:p>
          <a:p>
            <a:r>
              <a:rPr lang="es-ES_tradnl" dirty="0"/>
              <a:t>Valparaíso, 24 de mayo del 2022</a:t>
            </a:r>
            <a:endParaRPr lang="es-CL" dirty="0"/>
          </a:p>
          <a:p>
            <a:pPr algn="just"/>
            <a:endParaRPr lang="es-CL" sz="1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L" dirty="0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C3C7C54-9AD3-1A43-9FDA-28FB0798D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908" y="311946"/>
            <a:ext cx="1106805" cy="1009650"/>
          </a:xfrm>
          <a:prstGeom prst="rect">
            <a:avLst/>
          </a:prstGeom>
        </p:spPr>
      </p:pic>
      <p:pic>
        <p:nvPicPr>
          <p:cNvPr id="6" name="Imagen 5" descr="Gráfico, Texto&#10;&#10;Descripción generada automáticamente con confianza media">
            <a:extLst>
              <a:ext uri="{FF2B5EF4-FFF2-40B4-BE49-F238E27FC236}">
                <a16:creationId xmlns:a16="http://schemas.microsoft.com/office/drawing/2014/main" id="{DE27B757-F2E9-4245-8A5E-1F715191A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977" y="311946"/>
            <a:ext cx="1111077" cy="10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017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SZFZ3KM2WWSW-901408782-198956</_dlc_DocId>
    <_dlc_DocIdUrl xmlns="7ba925a7-499c-4a29-a005-81b4ebbe0bf8">
      <Url>https://fosis.sharepoint.com/sites/cedoc/subgestiondeprogramas/_layouts/15/DocIdRedir.aspx?ID=SZFZ3KM2WWSW-901408782-198956</Url>
      <Description>SZFZ3KM2WWSW-901408782-198956</Description>
    </_dlc_DocIdUrl>
  </documentManagement>
</p:properties>
</file>

<file path=customXml/itemProps1.xml><?xml version="1.0" encoding="utf-8"?>
<ds:datastoreItem xmlns:ds="http://schemas.openxmlformats.org/officeDocument/2006/customXml" ds:itemID="{9C5E75B8-CCC7-4E16-BC3E-6BDCECBB9E5E}"/>
</file>

<file path=customXml/itemProps2.xml><?xml version="1.0" encoding="utf-8"?>
<ds:datastoreItem xmlns:ds="http://schemas.openxmlformats.org/officeDocument/2006/customXml" ds:itemID="{4626AD2F-DE61-475A-9028-59C8C69B067F}"/>
</file>

<file path=customXml/itemProps3.xml><?xml version="1.0" encoding="utf-8"?>
<ds:datastoreItem xmlns:ds="http://schemas.openxmlformats.org/officeDocument/2006/customXml" ds:itemID="{86EAF62E-0455-4F15-9B4F-5C26487C2337}"/>
</file>

<file path=customXml/itemProps4.xml><?xml version="1.0" encoding="utf-8"?>
<ds:datastoreItem xmlns:ds="http://schemas.openxmlformats.org/officeDocument/2006/customXml" ds:itemID="{62E0C044-912A-416C-A67E-2A3053E86869}"/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123</Words>
  <Application>Microsoft Macintosh PowerPoint</Application>
  <PresentationFormat>Panorámica</PresentationFormat>
  <Paragraphs>10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Oscar Chávez</dc:creator>
  <cp:lastModifiedBy>Oscar Chávez</cp:lastModifiedBy>
  <cp:revision>6</cp:revision>
  <dcterms:created xsi:type="dcterms:W3CDTF">2022-04-06T21:05:12Z</dcterms:created>
  <dcterms:modified xsi:type="dcterms:W3CDTF">2022-05-24T18:01:43Z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567fdc7e-2c53-40dd-bf14-ba9587b4b589</vt:lpwstr>
  </property>
</Properties>
</file>